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9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21" d="100"/>
          <a:sy n="21" d="100"/>
        </p:scale>
        <p:origin x="72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05000" y="3305349"/>
            <a:ext cx="5890373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ANALYTICS</a:t>
            </a:r>
          </a:p>
        </p:txBody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5E1B04FC-8EBF-FE66-39A5-AFE5989397D8}"/>
              </a:ext>
            </a:extLst>
          </p:cNvPr>
          <p:cNvGrpSpPr/>
          <p:nvPr/>
        </p:nvGrpSpPr>
        <p:grpSpPr>
          <a:xfrm>
            <a:off x="8276149" y="3034173"/>
            <a:ext cx="7022366" cy="6522046"/>
            <a:chOff x="0" y="0"/>
            <a:chExt cx="11667791" cy="11090922"/>
          </a:xfrm>
        </p:grpSpPr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ECBECBF4-2CF3-9445-1B1E-17813AC37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8" name="Freeform 22">
                <a:extLst>
                  <a:ext uri="{FF2B5EF4-FFF2-40B4-BE49-F238E27FC236}">
                    <a16:creationId xmlns:a16="http://schemas.microsoft.com/office/drawing/2014/main" id="{5EF9E280-031C-3CB8-55E1-DC24395C42D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DA813FAD-80FD-369F-8B80-64D7DC2C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E8AD6B-74A7-61D5-7425-7198AC867B68}"/>
              </a:ext>
            </a:extLst>
          </p:cNvPr>
          <p:cNvSpPr txBox="1"/>
          <p:nvPr/>
        </p:nvSpPr>
        <p:spPr>
          <a:xfrm>
            <a:off x="9343524" y="5143500"/>
            <a:ext cx="50607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By : Raviteja </a:t>
            </a:r>
          </a:p>
          <a:p>
            <a:r>
              <a:rPr lang="en-IN" sz="6600" b="1" dirty="0">
                <a:solidFill>
                  <a:schemeClr val="bg1"/>
                </a:solidFill>
              </a:rPr>
              <a:t>SLRK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294572" y="117775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749473" y="4655547"/>
            <a:ext cx="5677467" cy="2654004"/>
            <a:chOff x="0" y="-47625"/>
            <a:chExt cx="7569956" cy="3538674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2799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Public speaking and tech are popular as your audience seem more interested in self improvement and tech so it will be better to work on campaigns based on these category.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58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4800" b="1" spc="-21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Insight 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DBB5A8EA-DBA1-9908-2B88-EF98CE344623}"/>
              </a:ext>
            </a:extLst>
          </p:cNvPr>
          <p:cNvGrpSpPr/>
          <p:nvPr/>
        </p:nvGrpSpPr>
        <p:grpSpPr>
          <a:xfrm>
            <a:off x="11734233" y="1732830"/>
            <a:ext cx="5677467" cy="1961506"/>
            <a:chOff x="0" y="-47625"/>
            <a:chExt cx="7569956" cy="2615343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90016E3E-E68A-9FE5-01D6-150BDC3EBCA4}"/>
                </a:ext>
              </a:extLst>
            </p:cNvPr>
            <p:cNvSpPr txBox="1"/>
            <p:nvPr/>
          </p:nvSpPr>
          <p:spPr>
            <a:xfrm>
              <a:off x="0" y="691990"/>
              <a:ext cx="7569956" cy="187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Public speaking and tech are the wo most popular categories of content, showing that people are interested.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FA10C978-AF70-E933-6BE1-57937F7C24D7}"/>
                </a:ext>
              </a:extLst>
            </p:cNvPr>
            <p:cNvSpPr txBox="1"/>
            <p:nvPr/>
          </p:nvSpPr>
          <p:spPr>
            <a:xfrm>
              <a:off x="0" y="-47625"/>
              <a:ext cx="7569956" cy="58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4800" b="1" spc="-21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Analysis 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39BC6AC1-48C0-C9C5-88C3-882A5D054326}"/>
              </a:ext>
            </a:extLst>
          </p:cNvPr>
          <p:cNvGrpSpPr/>
          <p:nvPr/>
        </p:nvGrpSpPr>
        <p:grpSpPr>
          <a:xfrm>
            <a:off x="11963400" y="7676032"/>
            <a:ext cx="5677467" cy="1961506"/>
            <a:chOff x="0" y="-47625"/>
            <a:chExt cx="7569956" cy="2615343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53B2E3B3-6ABD-07CE-0C95-DD0EE6F04748}"/>
                </a:ext>
              </a:extLst>
            </p:cNvPr>
            <p:cNvSpPr txBox="1"/>
            <p:nvPr/>
          </p:nvSpPr>
          <p:spPr>
            <a:xfrm>
              <a:off x="0" y="691990"/>
              <a:ext cx="7569956" cy="187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ad camp analysis is </a:t>
              </a:r>
              <a:r>
                <a:rPr lang="en-US" sz="3200" spc="-19" dirty="0" err="1">
                  <a:solidFill>
                    <a:srgbClr val="000000"/>
                  </a:solidFill>
                  <a:latin typeface="Graphik Regular" panose="020B0503030202060203" pitchFamily="34" charset="0"/>
                </a:rPr>
                <a:t>insihts</a:t>
              </a: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it takes time to understand the </a:t>
              </a:r>
              <a:r>
                <a:rPr lang="en-US" sz="3200" spc="-19" dirty="0" err="1">
                  <a:solidFill>
                    <a:srgbClr val="000000"/>
                  </a:solidFill>
                  <a:latin typeface="Graphik Regular" panose="020B0503030202060203" pitchFamily="34" charset="0"/>
                </a:rPr>
                <a:t>realtime</a:t>
              </a: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result of the process . We can support for analysis.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9FC633D5-9A22-A537-E2F1-7930DE4AA3EB}"/>
                </a:ext>
              </a:extLst>
            </p:cNvPr>
            <p:cNvSpPr txBox="1"/>
            <p:nvPr/>
          </p:nvSpPr>
          <p:spPr>
            <a:xfrm>
              <a:off x="0" y="-47625"/>
              <a:ext cx="7569956" cy="58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4800" b="1" spc="-21" dirty="0">
                  <a:solidFill>
                    <a:srgbClr val="A100FF"/>
                  </a:solidFill>
                  <a:latin typeface="Graphik Regular" panose="020B0503030202060203" pitchFamily="34" charset="0"/>
                </a:rPr>
                <a:t>Next Step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27848" y="1886705"/>
            <a:ext cx="6848816" cy="686341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69981" y="3971834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8C9D7-A593-85F5-5108-698BCF024127}"/>
              </a:ext>
            </a:extLst>
          </p:cNvPr>
          <p:cNvSpPr txBox="1"/>
          <p:nvPr/>
        </p:nvSpPr>
        <p:spPr>
          <a:xfrm>
            <a:off x="6889596" y="2128491"/>
            <a:ext cx="93995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/>
              <a:t>Socsial</a:t>
            </a:r>
            <a:r>
              <a:rPr lang="en-IN" sz="4000" dirty="0"/>
              <a:t> Buzz is the fastest growing social media technology an it’s a unicorn which need support to scale up to global level and it is taking consultancy from the  Accenture from 3 moths POC focusing on these tasks.</a:t>
            </a:r>
          </a:p>
          <a:p>
            <a:endParaRPr lang="en-IN" sz="4000" dirty="0"/>
          </a:p>
          <a:p>
            <a:pPr marL="857250" indent="-857250">
              <a:buFont typeface="+mj-lt"/>
              <a:buAutoNum type="romanUcPeriod"/>
            </a:pPr>
            <a:r>
              <a:rPr lang="en-IN" sz="4000" dirty="0"/>
              <a:t>Auditing Social Buzz’s big data practice.</a:t>
            </a:r>
          </a:p>
          <a:p>
            <a:pPr marL="857250" indent="-857250">
              <a:buFont typeface="+mj-lt"/>
              <a:buAutoNum type="romanUcPeriod"/>
            </a:pPr>
            <a:r>
              <a:rPr lang="en-IN" sz="4000" dirty="0"/>
              <a:t>Recommendations for a successful IPO.</a:t>
            </a:r>
          </a:p>
          <a:p>
            <a:pPr marL="857250" indent="-857250">
              <a:buFont typeface="+mj-lt"/>
              <a:buAutoNum type="romanUcPeriod"/>
            </a:pPr>
            <a:r>
              <a:rPr lang="en-IN" sz="4000" dirty="0"/>
              <a:t>Analysis to find Social Buzz’s top 5 most popular categories of content.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235493" y="74157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301B4-7998-ED0B-3C14-1AE40B4DD4C0}"/>
              </a:ext>
            </a:extLst>
          </p:cNvPr>
          <p:cNvSpPr txBox="1"/>
          <p:nvPr/>
        </p:nvSpPr>
        <p:spPr>
          <a:xfrm>
            <a:off x="1298688" y="4877078"/>
            <a:ext cx="832836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Over 100000 posts per day.</a:t>
            </a:r>
          </a:p>
          <a:p>
            <a:endParaRPr lang="en-IN" sz="4400" b="1" dirty="0">
              <a:solidFill>
                <a:schemeClr val="bg1"/>
              </a:solidFill>
            </a:endParaRPr>
          </a:p>
          <a:p>
            <a:r>
              <a:rPr lang="en-IN" sz="4400" b="1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IN" sz="4400" b="1" dirty="0">
              <a:solidFill>
                <a:schemeClr val="bg1"/>
              </a:solidFill>
            </a:endParaRPr>
          </a:p>
          <a:p>
            <a:r>
              <a:rPr lang="en-IN" sz="4400" b="1" dirty="0">
                <a:solidFill>
                  <a:schemeClr val="bg1"/>
                </a:solidFill>
              </a:rPr>
              <a:t>But how to capitalize on it when there is </a:t>
            </a:r>
            <a:r>
              <a:rPr lang="en-IN" sz="4400" b="1" dirty="0" err="1">
                <a:solidFill>
                  <a:schemeClr val="bg1"/>
                </a:solidFill>
              </a:rPr>
              <a:t>os</a:t>
            </a:r>
            <a:r>
              <a:rPr lang="en-IN" sz="4400" b="1" dirty="0">
                <a:solidFill>
                  <a:schemeClr val="bg1"/>
                </a:solidFill>
              </a:rPr>
              <a:t> much!</a:t>
            </a:r>
          </a:p>
          <a:p>
            <a:r>
              <a:rPr lang="en-IN" sz="4400" b="1" dirty="0" err="1">
                <a:solidFill>
                  <a:schemeClr val="bg1"/>
                </a:solidFill>
              </a:rPr>
              <a:t>Anslysis</a:t>
            </a:r>
            <a:r>
              <a:rPr lang="en-IN" sz="4400" b="1" dirty="0">
                <a:solidFill>
                  <a:schemeClr val="bg1"/>
                </a:solidFill>
              </a:rPr>
              <a:t> to find social buzz’s top most popular categories of </a:t>
            </a:r>
            <a:r>
              <a:rPr lang="en-IN" sz="4400" b="1" dirty="0" err="1">
                <a:solidFill>
                  <a:schemeClr val="bg1"/>
                </a:solidFill>
              </a:rPr>
              <a:t>ocntent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49D9E7-CAE3-4FBB-CB6E-14787FDFB72E}"/>
              </a:ext>
            </a:extLst>
          </p:cNvPr>
          <p:cNvSpPr txBox="1"/>
          <p:nvPr/>
        </p:nvSpPr>
        <p:spPr>
          <a:xfrm>
            <a:off x="13981007" y="4084577"/>
            <a:ext cx="41698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A100FF"/>
                </a:solidFill>
              </a:rPr>
              <a:t>Raviteja Kulkarni</a:t>
            </a:r>
          </a:p>
          <a:p>
            <a:r>
              <a:rPr lang="en-IN" sz="3600" dirty="0" err="1"/>
              <a:t>SeniorData</a:t>
            </a:r>
            <a:r>
              <a:rPr lang="en-IN" sz="3600" dirty="0"/>
              <a:t>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E9C803-AA84-E54D-8115-EBA24AB6D0A7}"/>
              </a:ext>
            </a:extLst>
          </p:cNvPr>
          <p:cNvSpPr txBox="1"/>
          <p:nvPr/>
        </p:nvSpPr>
        <p:spPr>
          <a:xfrm>
            <a:off x="14358104" y="1423131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A100FF"/>
                </a:solidFill>
              </a:rPr>
              <a:t>Maria Hans</a:t>
            </a:r>
          </a:p>
          <a:p>
            <a:r>
              <a:rPr lang="en-IN" sz="4800" dirty="0"/>
              <a:t>CTA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C03DF3-78B5-5EE9-BE6F-3689A5A58F5A}"/>
              </a:ext>
            </a:extLst>
          </p:cNvPr>
          <p:cNvSpPr txBox="1"/>
          <p:nvPr/>
        </p:nvSpPr>
        <p:spPr>
          <a:xfrm>
            <a:off x="13948884" y="6970981"/>
            <a:ext cx="4339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A100FF"/>
                </a:solidFill>
              </a:rPr>
              <a:t>Marcos May </a:t>
            </a:r>
            <a:r>
              <a:rPr lang="en-IN" sz="4800" dirty="0"/>
              <a:t>Business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983F42-1253-BAEE-17F0-BC0B62B09736}"/>
              </a:ext>
            </a:extLst>
          </p:cNvPr>
          <p:cNvSpPr txBox="1"/>
          <p:nvPr/>
        </p:nvSpPr>
        <p:spPr>
          <a:xfrm>
            <a:off x="4414831" y="1139633"/>
            <a:ext cx="65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C5844A-10E1-9A56-78DB-A1CEE6BF632B}"/>
              </a:ext>
            </a:extLst>
          </p:cNvPr>
          <p:cNvSpPr txBox="1"/>
          <p:nvPr/>
        </p:nvSpPr>
        <p:spPr>
          <a:xfrm>
            <a:off x="6000291" y="2690638"/>
            <a:ext cx="65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468664-29B4-2926-C465-E92CC5D708A3}"/>
              </a:ext>
            </a:extLst>
          </p:cNvPr>
          <p:cNvSpPr txBox="1"/>
          <p:nvPr/>
        </p:nvSpPr>
        <p:spPr>
          <a:xfrm>
            <a:off x="7891585" y="4312503"/>
            <a:ext cx="65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107696-DC36-513F-B0B1-F7D46BB20053}"/>
              </a:ext>
            </a:extLst>
          </p:cNvPr>
          <p:cNvSpPr txBox="1"/>
          <p:nvPr/>
        </p:nvSpPr>
        <p:spPr>
          <a:xfrm>
            <a:off x="9492670" y="6092118"/>
            <a:ext cx="65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DE5420-0767-056C-73E6-12D64A55037C}"/>
              </a:ext>
            </a:extLst>
          </p:cNvPr>
          <p:cNvSpPr txBox="1"/>
          <p:nvPr/>
        </p:nvSpPr>
        <p:spPr>
          <a:xfrm>
            <a:off x="11461831" y="7941303"/>
            <a:ext cx="65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410133-CEDF-F1EA-ADEF-D02554092751}"/>
              </a:ext>
            </a:extLst>
          </p:cNvPr>
          <p:cNvSpPr txBox="1"/>
          <p:nvPr/>
        </p:nvSpPr>
        <p:spPr>
          <a:xfrm>
            <a:off x="1860307" y="4586320"/>
            <a:ext cx="3676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UNIQUE CATEGORIS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EC11E-BF36-5246-970C-E86E2949DFD0}"/>
              </a:ext>
            </a:extLst>
          </p:cNvPr>
          <p:cNvSpPr txBox="1"/>
          <p:nvPr/>
        </p:nvSpPr>
        <p:spPr>
          <a:xfrm>
            <a:off x="6269373" y="4585326"/>
            <a:ext cx="5373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REACTIONS TO “ANIMAL”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77A4A1-4D68-086C-983E-8B0F799F0280}"/>
              </a:ext>
            </a:extLst>
          </p:cNvPr>
          <p:cNvSpPr txBox="1"/>
          <p:nvPr/>
        </p:nvSpPr>
        <p:spPr>
          <a:xfrm>
            <a:off x="12670342" y="4420225"/>
            <a:ext cx="3676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MONTH WITH MOST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11D73-2160-169D-0DD7-18E3E98A0203}"/>
              </a:ext>
            </a:extLst>
          </p:cNvPr>
          <p:cNvSpPr txBox="1"/>
          <p:nvPr/>
        </p:nvSpPr>
        <p:spPr>
          <a:xfrm>
            <a:off x="2686015" y="2539956"/>
            <a:ext cx="1638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1C852-5813-A637-A052-A8D4817BA8D5}"/>
              </a:ext>
            </a:extLst>
          </p:cNvPr>
          <p:cNvSpPr txBox="1"/>
          <p:nvPr/>
        </p:nvSpPr>
        <p:spPr>
          <a:xfrm>
            <a:off x="7699066" y="2551687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b="1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E79F5-DFF3-3B88-6737-1245E1045BDC}"/>
              </a:ext>
            </a:extLst>
          </p:cNvPr>
          <p:cNvSpPr txBox="1"/>
          <p:nvPr/>
        </p:nvSpPr>
        <p:spPr>
          <a:xfrm>
            <a:off x="12670342" y="2755180"/>
            <a:ext cx="3756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b="1" dirty="0">
                <a:solidFill>
                  <a:srgbClr val="A100FF"/>
                </a:solidFill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51A29AD6-7FEF-4A07-925D-F07A576D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35" y="0"/>
            <a:ext cx="1532553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0DC90-E7CC-AC29-67E9-00773D97CC9B}"/>
              </a:ext>
            </a:extLst>
          </p:cNvPr>
          <p:cNvSpPr txBox="1"/>
          <p:nvPr/>
        </p:nvSpPr>
        <p:spPr>
          <a:xfrm>
            <a:off x="3962400" y="-22860"/>
            <a:ext cx="11902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A100FF"/>
                </a:solidFill>
              </a:rPr>
              <a:t>DATA VISULAZITION USING TABLEAU</a:t>
            </a:r>
          </a:p>
        </p:txBody>
      </p:sp>
    </p:spTree>
    <p:extLst>
      <p:ext uri="{BB962C8B-B14F-4D97-AF65-F5344CB8AC3E}">
        <p14:creationId xmlns:p14="http://schemas.microsoft.com/office/powerpoint/2010/main" val="83777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0B6FDDAA-0604-4B16-B1EF-D536DB00B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7" y="0"/>
            <a:ext cx="17486666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7DCCB-78BD-CFC7-3640-1D58A20586BA}"/>
              </a:ext>
            </a:extLst>
          </p:cNvPr>
          <p:cNvSpPr txBox="1"/>
          <p:nvPr/>
        </p:nvSpPr>
        <p:spPr>
          <a:xfrm>
            <a:off x="3192598" y="7620"/>
            <a:ext cx="11902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A100FF"/>
                </a:solidFill>
              </a:rPr>
              <a:t>DATA VISULAZITION USING TABLEAU</a:t>
            </a:r>
          </a:p>
        </p:txBody>
      </p:sp>
    </p:spTree>
    <p:extLst>
      <p:ext uri="{BB962C8B-B14F-4D97-AF65-F5344CB8AC3E}">
        <p14:creationId xmlns:p14="http://schemas.microsoft.com/office/powerpoint/2010/main" val="266666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278</Words>
  <Application>Microsoft Office PowerPoint</Application>
  <PresentationFormat>Custom</PresentationFormat>
  <Paragraphs>77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raviteja slrk</cp:lastModifiedBy>
  <cp:revision>10</cp:revision>
  <dcterms:created xsi:type="dcterms:W3CDTF">2006-08-16T00:00:00Z</dcterms:created>
  <dcterms:modified xsi:type="dcterms:W3CDTF">2023-07-27T05:16:47Z</dcterms:modified>
  <dc:identifier>DAEhDyfaYKE</dc:identifier>
</cp:coreProperties>
</file>